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1D85-3353-4A36-8C53-3D9D0CBDBAF2}" type="datetimeFigureOut">
              <a:rPr lang="fr-FR" smtClean="0"/>
              <a:pPr/>
              <a:t>31/07/2010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4B42-A326-4D0B-8106-2330413887A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29" y="914400"/>
            <a:ext cx="371697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76325"/>
            <a:ext cx="4210854" cy="30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7620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Évangile de Matthieu</a:t>
            </a:r>
          </a:p>
          <a:p>
            <a:pPr algn="ctr"/>
            <a:r>
              <a:rPr lang="fr-FR" sz="2400" dirty="0" smtClean="0"/>
              <a:t>Chapitre </a:t>
            </a:r>
            <a:r>
              <a:rPr lang="fr-FR" sz="2400" dirty="0" smtClean="0"/>
              <a:t>18.1-20</a:t>
            </a:r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r>
              <a:rPr lang="fr-FR" sz="2800" b="1" i="1" dirty="0" smtClean="0"/>
              <a:t>Les fondements de la communauté chrétienne</a:t>
            </a:r>
            <a:endParaRPr lang="fr-FR" sz="2800" b="1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0" y="4724400"/>
            <a:ext cx="838200" cy="685800"/>
          </a:xfrm>
          <a:prstGeom prst="rect">
            <a:avLst/>
          </a:prstGeom>
          <a:noFill/>
          <a:ln w="152400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19600" y="2971800"/>
            <a:ext cx="4267200" cy="3048000"/>
          </a:xfrm>
          <a:prstGeom prst="rect">
            <a:avLst/>
          </a:prstGeom>
          <a:noFill/>
          <a:ln w="152400">
            <a:solidFill>
              <a:srgbClr val="C000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418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772400" y="381000"/>
            <a:ext cx="1143000" cy="1447800"/>
          </a:xfrm>
          <a:prstGeom prst="rect">
            <a:avLst/>
          </a:prstGeom>
          <a:noFill/>
          <a:ln w="152400">
            <a:solidFill>
              <a:srgbClr val="C000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3807788"/>
            <a:ext cx="8515350" cy="23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418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848600" y="1447800"/>
            <a:ext cx="1066800" cy="1600200"/>
          </a:xfrm>
          <a:prstGeom prst="rect">
            <a:avLst/>
          </a:prstGeom>
          <a:noFill/>
          <a:ln w="152400">
            <a:solidFill>
              <a:srgbClr val="C000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5771"/>
            <a:ext cx="8604250" cy="3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418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086600" y="1295400"/>
            <a:ext cx="1066800" cy="1752600"/>
          </a:xfrm>
          <a:prstGeom prst="rect">
            <a:avLst/>
          </a:prstGeom>
          <a:noFill/>
          <a:ln w="152400">
            <a:solidFill>
              <a:srgbClr val="C000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92388"/>
            <a:ext cx="8610600" cy="26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418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00800" y="1066800"/>
            <a:ext cx="990600" cy="1981200"/>
          </a:xfrm>
          <a:prstGeom prst="rect">
            <a:avLst/>
          </a:prstGeom>
          <a:noFill/>
          <a:ln w="152400">
            <a:solidFill>
              <a:srgbClr val="C0000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7766050" cy="33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11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Stephane Tibi</dc:creator>
  <cp:lastModifiedBy>Stephane Tibi</cp:lastModifiedBy>
  <cp:revision>15</cp:revision>
  <dcterms:created xsi:type="dcterms:W3CDTF">2010-06-26T13:58:21Z</dcterms:created>
  <dcterms:modified xsi:type="dcterms:W3CDTF">2010-07-31T14:05:26Z</dcterms:modified>
</cp:coreProperties>
</file>