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50" y="-11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58355-5CFE-4F9D-9B44-794E1125FF23}" type="datetimeFigureOut">
              <a:rPr lang="fr-FR" smtClean="0"/>
              <a:pPr/>
              <a:t>07/08/2010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B944-2D06-434B-A5B2-87099268C24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58355-5CFE-4F9D-9B44-794E1125FF23}" type="datetimeFigureOut">
              <a:rPr lang="fr-FR" smtClean="0"/>
              <a:pPr/>
              <a:t>07/08/2010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B944-2D06-434B-A5B2-87099268C24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58355-5CFE-4F9D-9B44-794E1125FF23}" type="datetimeFigureOut">
              <a:rPr lang="fr-FR" smtClean="0"/>
              <a:pPr/>
              <a:t>07/08/2010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B944-2D06-434B-A5B2-87099268C24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58355-5CFE-4F9D-9B44-794E1125FF23}" type="datetimeFigureOut">
              <a:rPr lang="fr-FR" smtClean="0"/>
              <a:pPr/>
              <a:t>07/08/2010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B944-2D06-434B-A5B2-87099268C24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58355-5CFE-4F9D-9B44-794E1125FF23}" type="datetimeFigureOut">
              <a:rPr lang="fr-FR" smtClean="0"/>
              <a:pPr/>
              <a:t>07/08/2010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B944-2D06-434B-A5B2-87099268C24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58355-5CFE-4F9D-9B44-794E1125FF23}" type="datetimeFigureOut">
              <a:rPr lang="fr-FR" smtClean="0"/>
              <a:pPr/>
              <a:t>07/08/2010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B944-2D06-434B-A5B2-87099268C24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58355-5CFE-4F9D-9B44-794E1125FF23}" type="datetimeFigureOut">
              <a:rPr lang="fr-FR" smtClean="0"/>
              <a:pPr/>
              <a:t>07/08/2010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B944-2D06-434B-A5B2-87099268C24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58355-5CFE-4F9D-9B44-794E1125FF23}" type="datetimeFigureOut">
              <a:rPr lang="fr-FR" smtClean="0"/>
              <a:pPr/>
              <a:t>07/08/2010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B944-2D06-434B-A5B2-87099268C24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58355-5CFE-4F9D-9B44-794E1125FF23}" type="datetimeFigureOut">
              <a:rPr lang="fr-FR" smtClean="0"/>
              <a:pPr/>
              <a:t>07/08/2010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B944-2D06-434B-A5B2-87099268C24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58355-5CFE-4F9D-9B44-794E1125FF23}" type="datetimeFigureOut">
              <a:rPr lang="fr-FR" smtClean="0"/>
              <a:pPr/>
              <a:t>07/08/2010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B944-2D06-434B-A5B2-87099268C24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58355-5CFE-4F9D-9B44-794E1125FF23}" type="datetimeFigureOut">
              <a:rPr lang="fr-FR" smtClean="0"/>
              <a:pPr/>
              <a:t>07/08/2010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B944-2D06-434B-A5B2-87099268C24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58355-5CFE-4F9D-9B44-794E1125FF23}" type="datetimeFigureOut">
              <a:rPr lang="fr-FR" smtClean="0"/>
              <a:pPr/>
              <a:t>07/08/2010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CB944-2D06-434B-A5B2-87099268C246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57200"/>
            <a:ext cx="8356600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09600" y="1066800"/>
            <a:ext cx="79248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/>
              <a:t>Être disciple de Jésus:</a:t>
            </a:r>
          </a:p>
          <a:p>
            <a:pPr algn="ctr"/>
            <a:r>
              <a:rPr lang="fr-FR" sz="4400" b="1" dirty="0" smtClean="0"/>
              <a:t/>
            </a:r>
            <a:br>
              <a:rPr lang="fr-FR" sz="4400" b="1" dirty="0" smtClean="0"/>
            </a:br>
            <a:r>
              <a:rPr lang="fr-FR" sz="4400" b="1" dirty="0" smtClean="0"/>
              <a:t>Importance du pardon</a:t>
            </a:r>
          </a:p>
          <a:p>
            <a:pPr algn="ctr"/>
            <a:r>
              <a:rPr lang="fr-FR" sz="4400" b="1" dirty="0" smtClean="0"/>
              <a:t>Le recevoir, le donner</a:t>
            </a:r>
          </a:p>
          <a:p>
            <a:pPr algn="ctr"/>
            <a:endParaRPr lang="fr-FR" sz="3600" b="1" dirty="0" smtClean="0"/>
          </a:p>
          <a:p>
            <a:pPr algn="ctr"/>
            <a:r>
              <a:rPr lang="fr-FR" sz="3600" b="1" dirty="0" smtClean="0"/>
              <a:t>(Luc 15:11-32)</a:t>
            </a:r>
            <a:endParaRPr lang="fr-FR" sz="3600" b="1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5166606"/>
            <a:ext cx="1441646" cy="115799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4025" y="3581400"/>
            <a:ext cx="8235950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28600"/>
            <a:ext cx="8191500" cy="267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124200"/>
            <a:ext cx="8248650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28600"/>
            <a:ext cx="8191500" cy="267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8600"/>
            <a:ext cx="8191500" cy="267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016250"/>
            <a:ext cx="8489950" cy="361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4050" y="563563"/>
            <a:ext cx="7834313" cy="573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5712" y="838200"/>
            <a:ext cx="8593488" cy="50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5</Words>
  <Application>Microsoft Office PowerPoint</Application>
  <PresentationFormat>On-screen Show (4:3)</PresentationFormat>
  <Paragraphs>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Stephane Tibi</dc:creator>
  <cp:lastModifiedBy>Stephane Tibi</cp:lastModifiedBy>
  <cp:revision>8</cp:revision>
  <dcterms:created xsi:type="dcterms:W3CDTF">2010-08-07T16:18:34Z</dcterms:created>
  <dcterms:modified xsi:type="dcterms:W3CDTF">2010-08-07T17:29:13Z</dcterms:modified>
</cp:coreProperties>
</file>