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2" r:id="rId3"/>
    <p:sldId id="257" r:id="rId4"/>
    <p:sldId id="263" r:id="rId5"/>
    <p:sldId id="260" r:id="rId6"/>
    <p:sldId id="264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40FEB-D6F1-4F9B-BFDC-4CAE41BDA4C6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64147-C81E-4858-B516-3F51EF25B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58355-5CFE-4F9D-9B44-794E1125FF23}" type="datetimeFigureOut">
              <a:rPr lang="fr-FR" smtClean="0"/>
              <a:pPr/>
              <a:t>15/08/2010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19200" y="2133600"/>
            <a:ext cx="6629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/>
              <a:t>Être disciple de Jésus:</a:t>
            </a:r>
          </a:p>
          <a:p>
            <a:pPr algn="ctr"/>
            <a:r>
              <a:rPr lang="fr-FR" sz="5400" b="1" dirty="0" smtClean="0"/>
              <a:t/>
            </a:r>
            <a:br>
              <a:rPr lang="fr-FR" sz="5400" b="1" dirty="0" smtClean="0"/>
            </a:br>
            <a:r>
              <a:rPr lang="fr-FR" sz="5400" b="1" dirty="0" smtClean="0"/>
              <a:t>Importance du pardon</a:t>
            </a:r>
          </a:p>
          <a:p>
            <a:pPr algn="ctr"/>
            <a:r>
              <a:rPr lang="fr-FR" sz="5400" b="1" dirty="0" smtClean="0"/>
              <a:t>Le recevoir, le donner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845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Église protestante du Nazaréen de la Réunion	         Prédication du dimanche 15 août 2010</a:t>
            </a:r>
            <a:endParaRPr lang="fr-FR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r="63808" b="19881"/>
          <a:stretch>
            <a:fillRect/>
          </a:stretch>
        </p:blipFill>
        <p:spPr bwMode="auto">
          <a:xfrm>
            <a:off x="3657600" y="2133600"/>
            <a:ext cx="2209800" cy="353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90600" y="685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/>
              <a:t>L’importance du pardon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Évangile de Matthieu - Chapitre 18.21-35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8191500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3888938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-&gt; Prière pour demander à Dieu de nous révéler son cœur de Père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884003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Étapes de la blessure/rejet jusqu’à l’amertume (1-7)</a:t>
            </a:r>
          </a:p>
          <a:p>
            <a:r>
              <a:rPr lang="fr-FR" sz="2400" dirty="0" smtClean="0"/>
              <a:t>Étapes vers la guérison et la vie (8-10)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458200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Étapes pour demander le pardon à Dieu ou à une personne:</a:t>
            </a:r>
          </a:p>
          <a:p>
            <a:endParaRPr lang="fr-FR" sz="2400" dirty="0" smtClean="0"/>
          </a:p>
          <a:p>
            <a:pPr marL="342900" indent="-342900">
              <a:buAutoNum type="arabicPeriod"/>
            </a:pPr>
            <a:r>
              <a:rPr lang="fr-FR" sz="2300" dirty="0" smtClean="0"/>
              <a:t>Prier et demander au Saint Esprit d’amener à notre esprit les péchés que nous avons commis, envers Dieu et envers notre prochain. </a:t>
            </a:r>
            <a:br>
              <a:rPr lang="fr-FR" sz="2300" dirty="0" smtClean="0"/>
            </a:br>
            <a:endParaRPr lang="fr-FR" sz="2300" dirty="0" smtClean="0"/>
          </a:p>
          <a:p>
            <a:pPr marL="342900" indent="-342900">
              <a:buAutoNum type="arabicPeriod"/>
            </a:pPr>
            <a:r>
              <a:rPr lang="fr-FR" sz="2300" dirty="0" smtClean="0"/>
              <a:t>Reconnaître l’offense et notre responsabilité</a:t>
            </a:r>
            <a:br>
              <a:rPr lang="fr-FR" sz="2300" dirty="0" smtClean="0"/>
            </a:br>
            <a:endParaRPr lang="fr-FR" sz="2300" dirty="0" smtClean="0"/>
          </a:p>
          <a:p>
            <a:pPr marL="342900" indent="-342900">
              <a:buAutoNum type="arabicPeriod"/>
            </a:pPr>
            <a:r>
              <a:rPr lang="fr-FR" sz="2300" dirty="0" smtClean="0"/>
              <a:t>Nous détourner des fautes et faire réparation dans la mesure du possible (repentance et fruits de repentance)</a:t>
            </a:r>
            <a:br>
              <a:rPr lang="fr-FR" sz="2300" dirty="0" smtClean="0"/>
            </a:br>
            <a:r>
              <a:rPr lang="fr-FR" sz="2300" dirty="0" smtClean="0"/>
              <a:t/>
            </a:r>
            <a:br>
              <a:rPr lang="fr-FR" sz="2300" dirty="0" smtClean="0"/>
            </a:br>
            <a:r>
              <a:rPr lang="fr-FR" sz="2300" dirty="0" smtClean="0"/>
              <a:t/>
            </a:r>
            <a:br>
              <a:rPr lang="fr-FR" sz="2300" dirty="0" smtClean="0"/>
            </a:br>
            <a:r>
              <a:rPr lang="fr-FR" sz="2300" dirty="0" smtClean="0"/>
              <a:t/>
            </a:r>
            <a:br>
              <a:rPr lang="fr-FR" sz="2300" dirty="0" smtClean="0"/>
            </a:br>
            <a:endParaRPr lang="fr-FR" sz="2300" dirty="0" smtClean="0"/>
          </a:p>
          <a:p>
            <a:pPr marL="342900" indent="-342900">
              <a:buAutoNum type="arabicPeriod"/>
            </a:pPr>
            <a:r>
              <a:rPr lang="fr-FR" sz="2300" dirty="0" smtClean="0"/>
              <a:t>Demander pardon</a:t>
            </a:r>
            <a:br>
              <a:rPr lang="fr-FR" sz="2300" dirty="0" smtClean="0"/>
            </a:br>
            <a:endParaRPr lang="fr-FR" sz="2300" dirty="0" smtClean="0"/>
          </a:p>
          <a:p>
            <a:pPr marL="342900" indent="-342900">
              <a:buAutoNum type="arabicPeriod"/>
            </a:pPr>
            <a:r>
              <a:rPr lang="fr-FR" sz="2300" dirty="0" smtClean="0"/>
              <a:t>Recevoir </a:t>
            </a:r>
            <a:r>
              <a:rPr lang="fr-FR" sz="2300" dirty="0" smtClean="0"/>
              <a:t>le pardon </a:t>
            </a:r>
            <a:r>
              <a:rPr lang="fr-FR" sz="2300" dirty="0" smtClean="0"/>
              <a:t>avec </a:t>
            </a:r>
            <a:r>
              <a:rPr lang="fr-FR" sz="2300" dirty="0" smtClean="0"/>
              <a:t>gratitude, foi et humilité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206590">
            <a:off x="814187" y="4071384"/>
            <a:ext cx="800460" cy="912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828800" y="3934361"/>
            <a:ext cx="64770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Marc 1:15 « Le temps est accompli, le royaume de Dieu est proche, repentez-vous et croyez à la bonne nouvelle »</a:t>
            </a:r>
          </a:p>
          <a:p>
            <a:endParaRPr lang="fr-FR" sz="2000" dirty="0" smtClean="0"/>
          </a:p>
          <a:p>
            <a:r>
              <a:rPr lang="fr-FR" sz="2000" dirty="0" smtClean="0"/>
              <a:t>Matthieu 3.8: Produisez donc du fruit digne de la repentance</a:t>
            </a:r>
            <a:endParaRPr lang="fr-F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20048"/>
            <a:ext cx="7924800" cy="36471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100" dirty="0" smtClean="0"/>
              <a:t>Marc 11:22-26 (LSG): </a:t>
            </a:r>
            <a:br>
              <a:rPr lang="fr-FR" sz="2100" dirty="0" smtClean="0"/>
            </a:br>
            <a:r>
              <a:rPr lang="fr-FR" sz="2100" baseline="30000" dirty="0" smtClean="0"/>
              <a:t>22</a:t>
            </a:r>
            <a:r>
              <a:rPr lang="fr-FR" sz="2100" dirty="0" smtClean="0"/>
              <a:t>Jésus prit la parole, et leur dit: Ayez foi en Dieu. </a:t>
            </a:r>
            <a:r>
              <a:rPr lang="fr-FR" sz="2100" baseline="30000" dirty="0" smtClean="0"/>
              <a:t>23</a:t>
            </a:r>
            <a:r>
              <a:rPr lang="fr-FR" sz="2100" dirty="0" smtClean="0"/>
              <a:t>Je vous le dis en vérité, si quelqu’un dit à cette montagne: Ote-toi de là et jette-toi dans la mer, et s’il ne doute point en son </a:t>
            </a:r>
            <a:r>
              <a:rPr lang="fr-FR" sz="2100" dirty="0" err="1" smtClean="0"/>
              <a:t>coeur</a:t>
            </a:r>
            <a:r>
              <a:rPr lang="fr-FR" sz="2100" dirty="0" smtClean="0"/>
              <a:t>, mais croit que ce qu’il dit arrive, il le verra s’accomplir. </a:t>
            </a:r>
            <a:r>
              <a:rPr lang="fr-FR" sz="2100" baseline="30000" dirty="0" smtClean="0"/>
              <a:t>24</a:t>
            </a:r>
            <a:r>
              <a:rPr lang="fr-FR" sz="2100" dirty="0" smtClean="0"/>
              <a:t>C’est pourquoi je vous dis: Tout ce que vous demanderez en priant, croyez que vous l’avez reçu, et vous le verrez s’accomplir. </a:t>
            </a:r>
            <a:r>
              <a:rPr lang="fr-FR" sz="2100" baseline="30000" dirty="0" smtClean="0"/>
              <a:t>25</a:t>
            </a:r>
            <a:r>
              <a:rPr lang="fr-FR" sz="2100" dirty="0" smtClean="0"/>
              <a:t>Et, lorsque vous êtes debout faisant votre prière, si vous avez quelque chose contre quelqu’un, pardonnez, afin que votre Père qui est dans les cieux vous pardonne aussi vos offenses. </a:t>
            </a:r>
            <a:r>
              <a:rPr lang="fr-FR" sz="2100" baseline="30000" dirty="0" smtClean="0"/>
              <a:t>26</a:t>
            </a:r>
            <a:r>
              <a:rPr lang="fr-FR" sz="2100" dirty="0" smtClean="0"/>
              <a:t>Mais si vous ne pardonnez pas, votre Père qui est dans les cieux ne vous pardonnera pas non plus vos offenses.</a:t>
            </a:r>
            <a:endParaRPr lang="fr-FR" sz="21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4495800"/>
            <a:ext cx="7924800" cy="17081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100" dirty="0" smtClean="0"/>
              <a:t>Hébreux 12:14-15 (LSG):</a:t>
            </a:r>
          </a:p>
          <a:p>
            <a:r>
              <a:rPr lang="fr-FR" sz="2100" dirty="0" smtClean="0"/>
              <a:t> </a:t>
            </a:r>
            <a:r>
              <a:rPr lang="fr-FR" sz="2100" baseline="30000" dirty="0" smtClean="0"/>
              <a:t>14</a:t>
            </a:r>
            <a:r>
              <a:rPr lang="fr-FR" sz="2100" dirty="0" smtClean="0"/>
              <a:t>Recherchez </a:t>
            </a:r>
            <a:r>
              <a:rPr lang="fr-FR" sz="2100" dirty="0" smtClean="0"/>
              <a:t>la paix avec tous, et la sanctification, sans laquelle personne ne verra le Seigneur. </a:t>
            </a:r>
            <a:r>
              <a:rPr lang="fr-FR" sz="2100" baseline="30000" dirty="0" smtClean="0"/>
              <a:t>15</a:t>
            </a:r>
            <a:r>
              <a:rPr lang="fr-FR" sz="2100" dirty="0" smtClean="0"/>
              <a:t>Veillez </a:t>
            </a:r>
            <a:r>
              <a:rPr lang="fr-FR" sz="2100" dirty="0" smtClean="0"/>
              <a:t>à ce que nul ne se prive de la grâce de Dieu; à ce qu’aucune racine d’amertume, poussant des rejetons, ne produise du trouble, et que plusieurs n’en soient infectés</a:t>
            </a:r>
            <a:r>
              <a:rPr lang="fr-FR" sz="2100" dirty="0" smtClean="0"/>
              <a:t>;</a:t>
            </a:r>
            <a:endParaRPr lang="fr-FR" sz="21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1066800"/>
            <a:ext cx="6400800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Raisons pour pardonner:</a:t>
            </a:r>
          </a:p>
          <a:p>
            <a:pPr marL="342900" indent="-342900">
              <a:buAutoNum type="arabicPeriod"/>
            </a:pPr>
            <a:r>
              <a:rPr lang="fr-FR" sz="2400" dirty="0" smtClean="0"/>
              <a:t>Pour obéir au commandement de Dieu</a:t>
            </a:r>
          </a:p>
          <a:p>
            <a:pPr marL="342900" indent="-342900">
              <a:buAutoNum type="arabicPeriod"/>
            </a:pPr>
            <a:r>
              <a:rPr lang="fr-FR" sz="2400" dirty="0" smtClean="0"/>
              <a:t>Pour être libéré du péché commis contre nous</a:t>
            </a:r>
            <a:endParaRPr lang="fr-F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603480"/>
            <a:ext cx="7391400" cy="3416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La première personne qui bénéficie de notre pardon, c’est nous-mêmes !!! </a:t>
            </a:r>
          </a:p>
          <a:p>
            <a:r>
              <a:rPr lang="fr-FR" sz="2400" dirty="0" smtClean="0"/>
              <a:t>Car en pardonnant, nous sommes :</a:t>
            </a:r>
            <a:endParaRPr lang="en-US" sz="2400" dirty="0" smtClean="0"/>
          </a:p>
          <a:p>
            <a:r>
              <a:rPr lang="fr-FR" sz="2400" dirty="0" smtClean="0"/>
              <a:t>- 1. </a:t>
            </a:r>
            <a:r>
              <a:rPr lang="fr-FR" sz="2400" u="sng" dirty="0" smtClean="0"/>
              <a:t>Libérés</a:t>
            </a:r>
            <a:r>
              <a:rPr lang="fr-FR" sz="2400" dirty="0" smtClean="0"/>
              <a:t> des sentiments négatifs liés au non-pardon, </a:t>
            </a:r>
            <a:endParaRPr lang="en-US" sz="2400" dirty="0" smtClean="0"/>
          </a:p>
          <a:p>
            <a:r>
              <a:rPr lang="fr-FR" sz="2400" dirty="0" smtClean="0"/>
              <a:t>- 2. Renouvelés dans la </a:t>
            </a:r>
            <a:r>
              <a:rPr lang="fr-FR" sz="2400" u="sng" dirty="0" smtClean="0"/>
              <a:t>relation d’amour avec notre</a:t>
            </a:r>
            <a:r>
              <a:rPr lang="fr-FR" sz="2400" dirty="0" smtClean="0"/>
              <a:t> miséricordieux </a:t>
            </a:r>
            <a:r>
              <a:rPr lang="fr-FR" sz="2400" u="sng" dirty="0" smtClean="0"/>
              <a:t>Père céleste</a:t>
            </a:r>
            <a:endParaRPr lang="en-US" sz="2400" dirty="0" smtClean="0"/>
          </a:p>
          <a:p>
            <a:r>
              <a:rPr lang="fr-FR" sz="2400" dirty="0" smtClean="0"/>
              <a:t>- 3. Nous pourrons mieux accepter les autres, sans ressentir le besoin de les changer, devenant mieux à même </a:t>
            </a:r>
            <a:r>
              <a:rPr lang="fr-FR" sz="2400" u="sng" dirty="0" smtClean="0"/>
              <a:t>de les aimer</a:t>
            </a:r>
            <a:r>
              <a:rPr lang="fr-FR" sz="2400" dirty="0" smtClean="0"/>
              <a:t>.</a:t>
            </a:r>
            <a:endParaRPr lang="fr-F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371600"/>
            <a:ext cx="8534400" cy="3231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Étapes</a:t>
            </a:r>
            <a:r>
              <a:rPr lang="fr-FR" sz="2000" b="1" dirty="0" smtClean="0"/>
              <a:t> pour pardonner à ceux qui nous ont blessé:</a:t>
            </a:r>
            <a:endParaRPr lang="fr-FR" sz="2000" dirty="0" smtClean="0"/>
          </a:p>
          <a:p>
            <a:pPr marL="342900" indent="-342900">
              <a:buAutoNum type="arabicPeriod"/>
            </a:pPr>
            <a:r>
              <a:rPr lang="fr-FR" sz="2000" dirty="0" smtClean="0"/>
              <a:t>Prier et demander au Saint Esprit d’amener à notre esprit toutes les personnes à qui avons à pardonner et les choses à leur pardonner</a:t>
            </a:r>
          </a:p>
          <a:p>
            <a:pPr marL="342900" indent="-342900">
              <a:buAutoNum type="arabicPeriod"/>
            </a:pPr>
            <a:r>
              <a:rPr lang="fr-FR" sz="2000" dirty="0" smtClean="0"/>
              <a:t>Écrire une liste de tout ce qui vient à notre esprit, sans se presser. </a:t>
            </a:r>
          </a:p>
          <a:p>
            <a:pPr marL="342900" indent="-342900">
              <a:buAutoNum type="arabicPeriod"/>
            </a:pPr>
            <a:r>
              <a:rPr lang="fr-FR" sz="2000" dirty="0" smtClean="0"/>
              <a:t>Prier et dénoncer devant Dieu le mal qui nous a été fait. Reconnaître la réalité et la profondeur de la ou des blessures – au niveau émotionnel / physique / relationnel, etc.</a:t>
            </a:r>
          </a:p>
          <a:p>
            <a:pPr marL="342900" indent="-342900">
              <a:buAutoNum type="arabicPeriod"/>
            </a:pPr>
            <a:r>
              <a:rPr lang="fr-FR" sz="2000" dirty="0" smtClean="0"/>
              <a:t>Dire que nous renonçons à nous venger, et que nous pardonnons à la personne devant Dieu. </a:t>
            </a:r>
          </a:p>
          <a:p>
            <a:pPr marL="342900" indent="-342900">
              <a:buAutoNum type="arabicPeriod"/>
            </a:pPr>
            <a:r>
              <a:rPr lang="fr-FR" sz="2000" dirty="0" smtClean="0"/>
              <a:t>Demander pardon si nous avons péché en réaction à ce que nous avons subi.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8686800" cy="7150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Viktor </a:t>
            </a:r>
            <a:r>
              <a:rPr lang="fr-FR" dirty="0" err="1" smtClean="0"/>
              <a:t>Frankl</a:t>
            </a:r>
            <a:r>
              <a:rPr lang="fr-FR" dirty="0" smtClean="0"/>
              <a:t> : nous ne pouvons pas dicter aux autres personnes comment nous traiter, mais nous pouvons choisir comment nous réagissons à la façon dont nous sommes traités. </a:t>
            </a:r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724400"/>
            <a:ext cx="8534400" cy="19389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Exemple de prière:</a:t>
            </a:r>
          </a:p>
          <a:p>
            <a:r>
              <a:rPr lang="fr-FR" sz="2000" dirty="0" smtClean="0"/>
              <a:t>Seigneur, je pardonne </a:t>
            </a:r>
            <a:r>
              <a:rPr lang="fr-FR" sz="2000" i="1" u="sng" dirty="0" smtClean="0"/>
              <a:t>nom de la personne</a:t>
            </a:r>
            <a:r>
              <a:rPr lang="fr-FR" sz="2000" dirty="0" smtClean="0"/>
              <a:t> pour </a:t>
            </a:r>
            <a:r>
              <a:rPr lang="fr-FR" sz="2000" i="1" u="sng" dirty="0" smtClean="0"/>
              <a:t>nom de l’offense (des offenses)</a:t>
            </a:r>
            <a:r>
              <a:rPr lang="fr-FR" sz="2000" dirty="0" smtClean="0"/>
              <a:t>. Par la foi, je prends autorité au nom de Jésus, et par la puissance de l’Esprit Saint je reprends les domaines de ma vie que j’avais laissé au péché à cause de mon attitude envers (la personne) et je rends ces domaines à mon Seigneur Jésus Christ.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375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Stephane Tibi</dc:creator>
  <cp:lastModifiedBy>Stephane Tibi</cp:lastModifiedBy>
  <cp:revision>23</cp:revision>
  <dcterms:created xsi:type="dcterms:W3CDTF">2010-08-07T16:18:34Z</dcterms:created>
  <dcterms:modified xsi:type="dcterms:W3CDTF">2010-08-14T21:22:30Z</dcterms:modified>
</cp:coreProperties>
</file>